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F3E1E5"/>
    <a:srgbClr val="FEF2E8"/>
    <a:srgbClr val="FFEFFE"/>
    <a:srgbClr val="F2D1FF"/>
    <a:srgbClr val="FF99FF"/>
    <a:srgbClr val="FF33CC"/>
    <a:srgbClr val="FF66FF"/>
    <a:srgbClr val="F9B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25" autoAdjust="0"/>
  </p:normalViewPr>
  <p:slideViewPr>
    <p:cSldViewPr showGuides="1">
      <p:cViewPr>
        <p:scale>
          <a:sx n="91" d="100"/>
          <a:sy n="91" d="100"/>
        </p:scale>
        <p:origin x="1182" y="66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69" y="739810"/>
            <a:ext cx="627051" cy="65305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0" y="1881694"/>
            <a:ext cx="1575219" cy="1188722"/>
          </a:xfrm>
          <a:prstGeom prst="rect">
            <a:avLst/>
          </a:prstGeom>
        </p:spPr>
      </p:pic>
      <p:sp>
        <p:nvSpPr>
          <p:cNvPr id="89" name="二等辺三角形 88"/>
          <p:cNvSpPr/>
          <p:nvPr/>
        </p:nvSpPr>
        <p:spPr>
          <a:xfrm>
            <a:off x="519731" y="12431592"/>
            <a:ext cx="7703312" cy="2206381"/>
          </a:xfrm>
          <a:prstGeom prst="triangle">
            <a:avLst>
              <a:gd name="adj" fmla="val 49243"/>
            </a:avLst>
          </a:prstGeom>
          <a:noFill/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5658827" y="222068"/>
            <a:ext cx="1408313" cy="1332729"/>
            <a:chOff x="3599598" y="114712"/>
            <a:chExt cx="1399209" cy="1320089"/>
          </a:xfrm>
        </p:grpSpPr>
        <p:sp>
          <p:nvSpPr>
            <p:cNvPr id="25" name="正方形/長方形 24"/>
            <p:cNvSpPr/>
            <p:nvPr/>
          </p:nvSpPr>
          <p:spPr>
            <a:xfrm>
              <a:off x="3599598" y="114712"/>
              <a:ext cx="1399209" cy="1320089"/>
            </a:xfrm>
            <a:prstGeom prst="rect">
              <a:avLst/>
            </a:prstGeom>
            <a:solidFill>
              <a:schemeClr val="accent6"/>
            </a:solidFill>
            <a:ln w="31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3660988" y="189661"/>
              <a:ext cx="1276428" cy="1191478"/>
            </a:xfrm>
            <a:prstGeom prst="roundRect">
              <a:avLst>
                <a:gd name="adj" fmla="val 1235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58089" y="240670"/>
            <a:ext cx="5433415" cy="1307401"/>
          </a:xfrm>
          <a:prstGeom prst="rect">
            <a:avLst/>
          </a:prstGeom>
          <a:noFill/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583005" y="478868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2527560" y="924115"/>
            <a:ext cx="2544322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And Salon </a:t>
            </a:r>
            <a:endParaRPr lang="ja-JP" sz="1050" kern="1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66540" y="377296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66" name="テキスト ボックス 2"/>
          <p:cNvSpPr txBox="1">
            <a:spLocks noChangeArrowheads="1"/>
          </p:cNvSpPr>
          <p:nvPr/>
        </p:nvSpPr>
        <p:spPr bwMode="auto">
          <a:xfrm>
            <a:off x="850640" y="672778"/>
            <a:ext cx="409130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Letter</a:t>
            </a:r>
            <a:r>
              <a:rPr lang="en-US" sz="24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 </a:t>
            </a:r>
            <a:r>
              <a:rPr lang="ja-JP" altLang="en-US" sz="28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  <a:cs typeface="Andalus"/>
              </a:rPr>
              <a:t>～手紙～</a:t>
            </a:r>
            <a:endParaRPr lang="ja-JP" sz="280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明朝" panose="02020600040205080304" pitchFamily="18" charset="-128"/>
              <a:ea typeface="ＭＳ Ｐ明朝" panose="02020600040205080304" pitchFamily="18" charset="-128"/>
              <a:cs typeface="Times New Roman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57510" y="1652311"/>
            <a:ext cx="6909630" cy="8447041"/>
          </a:xfrm>
          <a:prstGeom prst="rect">
            <a:avLst/>
          </a:prstGeom>
          <a:noFill/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125645" y="1987043"/>
            <a:ext cx="49733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謹賀新年</a:t>
            </a:r>
            <a:endParaRPr lang="en-US" altLang="ja-JP" sz="8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93641" y="494734"/>
            <a:ext cx="1338682" cy="7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令和</a:t>
            </a:r>
            <a:r>
              <a:rPr lang="en-US" altLang="ja-JP" sz="1400" b="1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  <a:endParaRPr kumimoji="1" lang="en-US" altLang="ja-JP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b="1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新年</a:t>
            </a: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号</a:t>
            </a:r>
            <a:endParaRPr kumimoji="1" lang="en-US" altLang="ja-JP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b="1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</a:t>
            </a: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№</a:t>
            </a: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64</a:t>
            </a: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7400" y="8425842"/>
            <a:ext cx="6836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平和</a:t>
            </a:r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で</a:t>
            </a:r>
            <a:r>
              <a:rPr lang="ja-JP" altLang="en-US" sz="3200" b="1" dirty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明</a:t>
            </a:r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るい年でありますよう</a:t>
            </a:r>
            <a:endParaRPr lang="en-US" altLang="ja-JP" sz="3200" b="1" dirty="0" smtClean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心よりお祈り</a:t>
            </a:r>
            <a:r>
              <a:rPr lang="ja-JP" altLang="en-US" sz="3200" b="1" dirty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申し上</a:t>
            </a:r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げます</a:t>
            </a:r>
            <a:endParaRPr kumimoji="1" lang="en-US" altLang="ja-JP" sz="3200" b="1" dirty="0" smtClean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32055" y="333004"/>
            <a:ext cx="1309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西暦</a:t>
            </a:r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16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 smtClean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3" y="3776314"/>
            <a:ext cx="6421523" cy="42266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054">
            <a:off x="5728641" y="2006869"/>
            <a:ext cx="1085968" cy="13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142646" y="88691"/>
            <a:ext cx="6877753" cy="8190245"/>
          </a:xfrm>
          <a:prstGeom prst="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151415" y="8442856"/>
            <a:ext cx="6877753" cy="1214568"/>
          </a:xfrm>
          <a:prstGeom prst="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961371" y="8762975"/>
            <a:ext cx="2576245" cy="3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02217" y="9254800"/>
            <a:ext cx="4262330" cy="1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04297" y="8546721"/>
            <a:ext cx="2892098" cy="2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介護保険事業所指定番号：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1370603308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874864" y="8576277"/>
            <a:ext cx="1997075" cy="23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TEL:03-5823-4777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198521" y="8896441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介護予防運動デイサービス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874864" y="8812651"/>
            <a:ext cx="1997075" cy="25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FAX:03-5823-4779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59269" y="9409603"/>
            <a:ext cx="1514245" cy="18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担当者：阿邊・古屋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15213" y="9111469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181160" y="9351265"/>
            <a:ext cx="1708594" cy="1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w-ito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@sic-tky.com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4892947" y="9141331"/>
            <a:ext cx="306534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HP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2" name="AutoShape 2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8" name="図 117" descr="改3_SalonOldies英和logo_idea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05" y="9786461"/>
            <a:ext cx="404959" cy="23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図 118" descr="改3_SalonOldies英和logo_idea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02" y="9813119"/>
            <a:ext cx="1868345" cy="2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1777908" y="9804892"/>
            <a:ext cx="875398" cy="27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4892947" y="9364958"/>
            <a:ext cx="385326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mail</a:t>
            </a:r>
            <a:endParaRPr kumimoji="1" lang="en-US" altLang="ja-JP" sz="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75172" y="258949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あけましておめでとうございます</a:t>
            </a:r>
            <a:endParaRPr lang="en-US" altLang="ja-JP" sz="40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816414" y="1037219"/>
            <a:ext cx="3850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令和３年🐮丑年</a:t>
            </a:r>
            <a:endParaRPr lang="en-US" altLang="ja-JP" sz="4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59" name="Picture 8" descr="F:\リハトレーナー\ﾘﾊﾄﾚｰﾅｰ漫画付\レッグエクステンション01 (2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83" y="890631"/>
            <a:ext cx="1224891" cy="138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 descr="F:\リハトレーナー\ﾘﾊﾄﾚｰﾅｰ漫画付\ローイング01 (2)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0" y="947197"/>
            <a:ext cx="1393061" cy="14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r="22353"/>
          <a:stretch/>
        </p:blipFill>
        <p:spPr>
          <a:xfrm rot="21094522">
            <a:off x="361794" y="2484191"/>
            <a:ext cx="1553321" cy="210688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3" t="4630" r="39426" b="23369"/>
          <a:stretch/>
        </p:blipFill>
        <p:spPr>
          <a:xfrm rot="21257675">
            <a:off x="411782" y="5443925"/>
            <a:ext cx="1266424" cy="245650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t="1635" r="34171"/>
          <a:stretch/>
        </p:blipFill>
        <p:spPr>
          <a:xfrm rot="21323154">
            <a:off x="1369764" y="2313911"/>
            <a:ext cx="1220902" cy="190236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 rot="154787">
            <a:off x="6119736" y="1383282"/>
            <a:ext cx="229284" cy="1299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0301" r="22353" b="909"/>
          <a:stretch/>
        </p:blipFill>
        <p:spPr>
          <a:xfrm rot="507498">
            <a:off x="5353373" y="5649437"/>
            <a:ext cx="1479738" cy="201453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3" t="1794" r="23394" b="3934"/>
          <a:stretch/>
        </p:blipFill>
        <p:spPr>
          <a:xfrm rot="169191">
            <a:off x="4456721" y="5464500"/>
            <a:ext cx="1293497" cy="204672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t="13815" r="19748" b="544"/>
          <a:stretch/>
        </p:blipFill>
        <p:spPr>
          <a:xfrm rot="390920">
            <a:off x="5285876" y="2656111"/>
            <a:ext cx="1551176" cy="193400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6" t="10348" r="33899"/>
          <a:stretch/>
        </p:blipFill>
        <p:spPr>
          <a:xfrm rot="21326127">
            <a:off x="1376785" y="5616217"/>
            <a:ext cx="1077057" cy="15802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4" t="4631" r="32827" b="29426"/>
          <a:stretch/>
        </p:blipFill>
        <p:spPr>
          <a:xfrm>
            <a:off x="2596202" y="2252798"/>
            <a:ext cx="1571547" cy="2254962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 rot="154787">
            <a:off x="738583" y="1433354"/>
            <a:ext cx="125629" cy="1002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4" t="4630" r="25587" b="7466"/>
          <a:stretch/>
        </p:blipFill>
        <p:spPr>
          <a:xfrm>
            <a:off x="3384425" y="5431856"/>
            <a:ext cx="1296145" cy="20327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13138" r="37378" b="20289"/>
          <a:stretch/>
        </p:blipFill>
        <p:spPr>
          <a:xfrm rot="21245898">
            <a:off x="2437562" y="5472069"/>
            <a:ext cx="1041433" cy="1807281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1026337" y="7094777"/>
            <a:ext cx="543019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mpd="dbl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早</a:t>
            </a:r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</a:t>
            </a:r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ウイルス</a:t>
            </a:r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感染が収まって</a:t>
            </a:r>
            <a:endParaRPr lang="en-US" altLang="ja-JP" sz="2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マスク</a:t>
            </a: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</a:t>
            </a:r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トレーニング</a:t>
            </a:r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できますように！</a:t>
            </a:r>
            <a:endParaRPr lang="en-US" altLang="ja-JP" sz="2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7466" r="28085" b="2744"/>
          <a:stretch/>
        </p:blipFill>
        <p:spPr>
          <a:xfrm rot="444043">
            <a:off x="3908539" y="2258997"/>
            <a:ext cx="1635758" cy="2529664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236489" y="4112184"/>
            <a:ext cx="459621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dbl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丑年は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成長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目の前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を着実に進めて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成功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に繋げて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きましょう！</a:t>
            </a:r>
            <a:endParaRPr lang="en-US" altLang="ja-JP" sz="2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5287</TotalTime>
  <Words>112</Words>
  <Application>Microsoft Office PowerPoint</Application>
  <PresentationFormat>ユーザー設定</PresentationFormat>
  <Paragraphs>37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8" baseType="lpstr">
      <vt:lpstr>FangSong</vt:lpstr>
      <vt:lpstr>HGP教科書体</vt:lpstr>
      <vt:lpstr>HGP創英ﾌﾟﾚｾﾞﾝｽEB</vt:lpstr>
      <vt:lpstr>HGP創英角ﾎﾟｯﾌﾟ体</vt:lpstr>
      <vt:lpstr>HGP明朝B</vt:lpstr>
      <vt:lpstr>HG丸ｺﾞｼｯｸM-PRO</vt:lpstr>
      <vt:lpstr>Meiryo UI</vt:lpstr>
      <vt:lpstr>ＭＳ Ｐゴシック</vt:lpstr>
      <vt:lpstr>ＭＳ Ｐ明朝</vt:lpstr>
      <vt:lpstr>ＭＳ 明朝</vt:lpstr>
      <vt:lpstr>Andalus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阿邊 啓太</cp:lastModifiedBy>
  <cp:revision>555</cp:revision>
  <cp:lastPrinted>2020-12-24T07:15:59Z</cp:lastPrinted>
  <dcterms:created xsi:type="dcterms:W3CDTF">2013-10-15T00:44:33Z</dcterms:created>
  <dcterms:modified xsi:type="dcterms:W3CDTF">2020-12-24T07:20:30Z</dcterms:modified>
</cp:coreProperties>
</file>