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  <a:srgbClr val="CC0000"/>
    <a:srgbClr val="FFCCFF"/>
    <a:srgbClr val="FF6699"/>
    <a:srgbClr val="FF99FF"/>
    <a:srgbClr val="CCFFFF"/>
    <a:srgbClr val="008000"/>
    <a:srgbClr val="CC3399"/>
    <a:srgbClr val="A3E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 showGuides="1">
      <p:cViewPr>
        <p:scale>
          <a:sx n="89" d="100"/>
          <a:sy n="89" d="100"/>
        </p:scale>
        <p:origin x="1230" y="-2442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2021/4/26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3214" r="7466" b="18808"/>
          <a:stretch/>
        </p:blipFill>
        <p:spPr>
          <a:xfrm>
            <a:off x="529754" y="3603482"/>
            <a:ext cx="6150166" cy="422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5613693" y="8764827"/>
            <a:ext cx="1121519" cy="99050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368627">
            <a:off x="287444" y="8764827"/>
            <a:ext cx="1121519" cy="99050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984" y="1727130"/>
            <a:ext cx="2597386" cy="18640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73" y="235307"/>
            <a:ext cx="727169" cy="8681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1728498"/>
            <a:ext cx="2597386" cy="186406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551008" y="154724"/>
            <a:ext cx="1494803" cy="1400878"/>
          </a:xfrm>
          <a:prstGeom prst="rect">
            <a:avLst/>
          </a:prstGeom>
          <a:solidFill>
            <a:schemeClr val="accent3"/>
          </a:solid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5941" y="164701"/>
            <a:ext cx="5353317" cy="1380924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14290" y="450280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46460" y="279477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607711" y="221966"/>
            <a:ext cx="1373219" cy="1261383"/>
          </a:xfrm>
          <a:prstGeom prst="roundRect">
            <a:avLst>
              <a:gd name="adj" fmla="val 1235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602775" y="865954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703630" y="656819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sz="28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angSong"/>
                <a:ea typeface="ＭＳ 明朝"/>
                <a:cs typeface="Andalus"/>
              </a:rPr>
              <a:t>～手紙～</a:t>
            </a:r>
            <a:endParaRPr lang="ja-JP" sz="105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43656" y="450280"/>
            <a:ext cx="1309688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 smtClean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令和</a:t>
            </a:r>
            <a:r>
              <a:rPr lang="en-US" altLang="ja-JP" sz="1800" dirty="0" smtClean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春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（№</a:t>
            </a:r>
            <a:r>
              <a:rPr lang="en-US" altLang="ja-JP" sz="1800" dirty="0" smtClean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lang="en-US" altLang="ja-JP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5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38880" y="1655963"/>
            <a:ext cx="6912768" cy="8443389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337273" y="2247487"/>
            <a:ext cx="4515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祝</a:t>
            </a:r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　開設８周年</a:t>
            </a:r>
            <a:endParaRPr lang="ja-JP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2347" y="8083128"/>
            <a:ext cx="5664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リハサロン鳥越は、４月で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開設８周年を迎えました。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これも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ひとえに皆様のご愛顧の賜り物と、</a:t>
            </a:r>
            <a:endParaRPr kumimoji="1"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スタッフ一同感謝の気持ちでいっぱいです。</a:t>
            </a:r>
            <a:endParaRPr kumimoji="1"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これからも、皆様が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安心安全に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ご利用頂けますよう精進して参ります。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宜しくお願い申し上げます。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04627" y="7701249"/>
            <a:ext cx="298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【</a:t>
            </a:r>
            <a:r>
              <a:rPr kumimoji="1" lang="ja-JP" altLang="en-US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鳥越神社：獅子頭</a:t>
            </a:r>
            <a:r>
              <a:rPr kumimoji="1" lang="en-US" altLang="ja-JP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】</a:t>
            </a:r>
            <a:endParaRPr kumimoji="1" lang="ja-JP" altLang="en-US" sz="2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2621533" y="4949515"/>
            <a:ext cx="1956979" cy="30469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股関節、内転筋群</a:t>
            </a:r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84215" y="8306844"/>
            <a:ext cx="6915605" cy="1300789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74598" y="112411"/>
            <a:ext cx="6912768" cy="7986384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861973" y="9201698"/>
            <a:ext cx="412052" cy="1986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1747033" y="9754143"/>
            <a:ext cx="873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34" name="図 33" descr="改3_SalonOldies英和logo_idea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16" y="9744103"/>
            <a:ext cx="1941414" cy="2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改3_SalonOldies英和logo_ide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24" y="9728187"/>
            <a:ext cx="542616" cy="2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16502" y="8712764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介護予防運動デイサービス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245762" y="9069742"/>
            <a:ext cx="4409772" cy="83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3684" y="8623864"/>
            <a:ext cx="2857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16502" y="9330551"/>
            <a:ext cx="1737018" cy="21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担当者：阿邊・古屋</a:t>
            </a:r>
            <a:endParaRPr kumimoji="1" lang="ja-JP" altLang="ja-JP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025953" y="8456269"/>
            <a:ext cx="1997075" cy="2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998504" y="8688303"/>
            <a:ext cx="1997075" cy="2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4875469" y="9066886"/>
            <a:ext cx="385061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209757" y="9210680"/>
            <a:ext cx="1334812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 smtClean="0">
                <a:solidFill>
                  <a:srgbClr val="0070C0"/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76907" y="9043407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42304" y="9111234"/>
            <a:ext cx="4543425" cy="2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21341" y="8415814"/>
            <a:ext cx="3035093" cy="2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介護保険事業所指定番号：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1370603308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54412" y="231619"/>
            <a:ext cx="624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トレーニング前の準備体操はストレッチ！</a:t>
            </a:r>
            <a:endParaRPr lang="en-US" altLang="ja-JP" sz="2400" b="1" dirty="0" smtClean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51329" y="693284"/>
            <a:ext cx="5461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ストレッチ</a:t>
            </a:r>
            <a:r>
              <a:rPr lang="ja-JP" altLang="en-US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は肩こりや腰痛の改善、</a:t>
            </a:r>
            <a:endParaRPr lang="en-US" altLang="ja-JP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ケガの予防などを目的として行います。</a:t>
            </a:r>
            <a:endParaRPr lang="en-US" altLang="ja-JP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準備</a:t>
            </a:r>
            <a:r>
              <a:rPr lang="ja-JP" altLang="en-US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体操</a:t>
            </a:r>
            <a:r>
              <a:rPr lang="ja-JP" altLang="en-US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で行う事により運動効果が向上します。</a:t>
            </a:r>
            <a:endParaRPr lang="en-US" altLang="ja-JP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70846" y="1752554"/>
            <a:ext cx="1954241" cy="30469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僧帽筋、胸鎖乳突筋</a:t>
            </a:r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861536" y="1742344"/>
            <a:ext cx="1963481" cy="30469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僧帽筋上部</a:t>
            </a:r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4" t="11116" r="784" b="30287"/>
          <a:stretch/>
        </p:blipFill>
        <p:spPr>
          <a:xfrm>
            <a:off x="3024385" y="5346824"/>
            <a:ext cx="1296145" cy="2016224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2611999" y="7435000"/>
            <a:ext cx="201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両膝を内側から手で押し</a:t>
            </a:r>
            <a:endParaRPr lang="en-US" altLang="ja-JP" sz="1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足を広げる。</a:t>
            </a:r>
            <a:r>
              <a:rPr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5" t="10754" r="23416" b="11698"/>
          <a:stretch/>
        </p:blipFill>
        <p:spPr>
          <a:xfrm>
            <a:off x="793494" y="2114867"/>
            <a:ext cx="1268800" cy="1936885"/>
          </a:xfrm>
          <a:prstGeom prst="rect">
            <a:avLst/>
          </a:prstGeom>
        </p:spPr>
      </p:pic>
      <p:sp>
        <p:nvSpPr>
          <p:cNvPr id="74" name="テキスト ボックス 73"/>
          <p:cNvSpPr txBox="1"/>
          <p:nvPr/>
        </p:nvSpPr>
        <p:spPr>
          <a:xfrm>
            <a:off x="4871113" y="4949515"/>
            <a:ext cx="1971036" cy="30469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腹斜筋</a:t>
            </a:r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595253" y="1761952"/>
            <a:ext cx="1996117" cy="30469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中殿筋、小殿筋</a:t>
            </a:r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ja-JP" altLang="en-US" sz="16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6450" y="4946052"/>
            <a:ext cx="1967325" cy="30469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僧帽筋、広背筋</a:t>
            </a:r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600" b="1" u="sng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1317" y="7412380"/>
            <a:ext cx="196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両手を組み、肩の前で</a:t>
            </a:r>
            <a:endParaRPr lang="en-US" altLang="ja-JP" sz="1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真っ直ぐ前に伸ばす。</a:t>
            </a:r>
            <a:r>
              <a:rPr lang="ja-JP" altLang="en-US" sz="1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976994" y="7442869"/>
            <a:ext cx="185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反対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側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の膝に手をあて</a:t>
            </a:r>
            <a:endParaRPr lang="en-US" altLang="ja-JP" sz="1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体幹を回旋させる。</a:t>
            </a:r>
            <a:r>
              <a:rPr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88485" y="4228659"/>
            <a:ext cx="179288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片方の手を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肩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に置き首を横に倒す。</a:t>
            </a:r>
            <a:r>
              <a:rPr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3" t="6048" r="25267" b="11763"/>
          <a:stretch/>
        </p:blipFill>
        <p:spPr>
          <a:xfrm>
            <a:off x="2962695" y="2086272"/>
            <a:ext cx="1312506" cy="2026192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7" t="8884" b="27315"/>
          <a:stretch/>
        </p:blipFill>
        <p:spPr>
          <a:xfrm>
            <a:off x="5333324" y="2113576"/>
            <a:ext cx="1185816" cy="1974821"/>
          </a:xfrm>
          <a:prstGeom prst="rect">
            <a:avLst/>
          </a:prstGeom>
        </p:spPr>
      </p:pic>
      <p:sp>
        <p:nvSpPr>
          <p:cNvPr id="85" name="テキスト ボックス 84"/>
          <p:cNvSpPr txBox="1"/>
          <p:nvPr/>
        </p:nvSpPr>
        <p:spPr>
          <a:xfrm>
            <a:off x="2564077" y="4227641"/>
            <a:ext cx="207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片足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反対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の足の太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腿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に乗せて膝を両手で押す。</a:t>
            </a:r>
            <a:endParaRPr lang="en-US" altLang="ja-JP" sz="1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96348" y="4227641"/>
            <a:ext cx="188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背中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をまっすぐ伸ばし</a:t>
            </a:r>
            <a:endParaRPr lang="en-US" altLang="ja-JP" sz="1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首だけを前に倒す。</a:t>
            </a:r>
            <a:endParaRPr lang="en-US" altLang="ja-JP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1" t="8282" b="24479"/>
          <a:stretch/>
        </p:blipFill>
        <p:spPr>
          <a:xfrm>
            <a:off x="5274072" y="5351793"/>
            <a:ext cx="1276192" cy="2059476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9" t="23062" r="39367" b="10301"/>
          <a:stretch/>
        </p:blipFill>
        <p:spPr>
          <a:xfrm>
            <a:off x="713032" y="5360644"/>
            <a:ext cx="1429723" cy="19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4243</TotalTime>
  <Words>236</Words>
  <Application>Microsoft Office PowerPoint</Application>
  <PresentationFormat>ユーザー設定</PresentationFormat>
  <Paragraphs>102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FangSong</vt:lpstr>
      <vt:lpstr>HGP教科書体</vt:lpstr>
      <vt:lpstr>HGP創英ﾌﾟﾚｾﾞﾝｽEB</vt:lpstr>
      <vt:lpstr>HGP明朝B</vt:lpstr>
      <vt:lpstr>HGS創英角ﾎﾟｯﾌﾟ体</vt:lpstr>
      <vt:lpstr>HG丸ｺﾞｼｯｸM-PRO</vt:lpstr>
      <vt:lpstr>Meiryo UI</vt:lpstr>
      <vt:lpstr>ＭＳ Ｐゴシック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阿邊 啓太</cp:lastModifiedBy>
  <cp:revision>345</cp:revision>
  <cp:lastPrinted>2021-04-26T00:02:07Z</cp:lastPrinted>
  <dcterms:created xsi:type="dcterms:W3CDTF">2013-10-15T00:44:33Z</dcterms:created>
  <dcterms:modified xsi:type="dcterms:W3CDTF">2021-04-26T00:09:33Z</dcterms:modified>
</cp:coreProperties>
</file>