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3E1E5"/>
    <a:srgbClr val="FEF2E8"/>
    <a:srgbClr val="FFEFFE"/>
    <a:srgbClr val="F2D1FF"/>
    <a:srgbClr val="FF99FF"/>
    <a:srgbClr val="FF33CC"/>
    <a:srgbClr val="FF66FF"/>
    <a:srgbClr val="F9B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 showGuides="1">
      <p:cViewPr>
        <p:scale>
          <a:sx n="130" d="100"/>
          <a:sy n="130" d="100"/>
        </p:scale>
        <p:origin x="96" y="9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11210" r="13786" b="10840"/>
          <a:stretch/>
        </p:blipFill>
        <p:spPr>
          <a:xfrm>
            <a:off x="4914209" y="672778"/>
            <a:ext cx="590742" cy="7431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9" y="3094864"/>
            <a:ext cx="5834370" cy="5241295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519731" y="12431592"/>
            <a:ext cx="7703312" cy="2206381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58827" y="222068"/>
            <a:ext cx="1408313" cy="1332729"/>
            <a:chOff x="3599598" y="114712"/>
            <a:chExt cx="1399209" cy="1320089"/>
          </a:xfrm>
        </p:grpSpPr>
        <p:sp>
          <p:nvSpPr>
            <p:cNvPr id="25" name="正方形/長方形 24"/>
            <p:cNvSpPr/>
            <p:nvPr/>
          </p:nvSpPr>
          <p:spPr>
            <a:xfrm>
              <a:off x="3599598" y="114712"/>
              <a:ext cx="1399209" cy="1320089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3660988" y="189661"/>
              <a:ext cx="1276428" cy="1191478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8089" y="240670"/>
            <a:ext cx="5433415" cy="1307401"/>
          </a:xfrm>
          <a:prstGeom prst="rect">
            <a:avLst/>
          </a:prstGeom>
          <a:noFill/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583005" y="478868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527560" y="924115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66540" y="377296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850640" y="672778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  <a:cs typeface="Times New Roman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57510" y="1652311"/>
            <a:ext cx="6909630" cy="8447041"/>
          </a:xfrm>
          <a:prstGeom prst="rect">
            <a:avLst/>
          </a:prstGeom>
          <a:noFill/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68881" y="1912721"/>
            <a:ext cx="4973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謹賀新年</a:t>
            </a:r>
            <a:endParaRPr lang="en-US" altLang="ja-JP" sz="8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93641" y="494734"/>
            <a:ext cx="1338682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令和４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新年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№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69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7399" y="8271350"/>
            <a:ext cx="6836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新しい１年が平和で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穏やかな年でありますよう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心よりお祈り</a:t>
            </a: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申し上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げます</a:t>
            </a:r>
            <a:endParaRPr kumimoji="1"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32055" y="333004"/>
            <a:ext cx="130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西暦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497">
            <a:off x="5157704" y="3303730"/>
            <a:ext cx="1446323" cy="18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142644" y="150019"/>
            <a:ext cx="6877753" cy="8190245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 t="17602" r="37536" b="9709"/>
          <a:stretch/>
        </p:blipFill>
        <p:spPr>
          <a:xfrm rot="448853">
            <a:off x="3449261" y="2674313"/>
            <a:ext cx="1598818" cy="21534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24479" r="39303" b="17129"/>
          <a:stretch/>
        </p:blipFill>
        <p:spPr>
          <a:xfrm rot="20923828">
            <a:off x="500731" y="2977982"/>
            <a:ext cx="1522078" cy="2234096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51415" y="8442856"/>
            <a:ext cx="6877753" cy="1214568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961371" y="8762975"/>
            <a:ext cx="2576245" cy="3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02217" y="9254800"/>
            <a:ext cx="4262330" cy="1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04297" y="8546721"/>
            <a:ext cx="2892098" cy="2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874864" y="8576277"/>
            <a:ext cx="1997075" cy="2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98521" y="8896441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874864" y="8812651"/>
            <a:ext cx="1997075" cy="25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59269" y="9409603"/>
            <a:ext cx="1514245" cy="1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15213" y="9111469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81160" y="9351265"/>
            <a:ext cx="1708594" cy="1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92947" y="9141331"/>
            <a:ext cx="306534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" name="AutoShape 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05" y="9786461"/>
            <a:ext cx="404959" cy="2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2" y="9813119"/>
            <a:ext cx="1868345" cy="2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1777908" y="9804892"/>
            <a:ext cx="875398" cy="2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892947" y="9364958"/>
            <a:ext cx="385326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en-US" altLang="ja-JP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40714" y="1650849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あけましておめでとうございます</a:t>
            </a:r>
            <a:endParaRPr lang="en-US" altLang="ja-JP" sz="40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726753" y="748563"/>
            <a:ext cx="385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令和４年🐯寅年</a:t>
            </a:r>
            <a:endParaRPr lang="en-US" altLang="ja-JP" sz="4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59" name="Picture 8" descr="F:\リハトレーナー\ﾘﾊﾄﾚｰﾅｰ漫画付\レッグエクステンション01 (2)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35" y="372129"/>
            <a:ext cx="1002089" cy="11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F:\リハトレーナー\ﾘﾊﾄﾚｰﾅｰ漫画付\ローイング01 (2)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7" y="377839"/>
            <a:ext cx="1181971" cy="11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16919" r="34427"/>
          <a:stretch/>
        </p:blipFill>
        <p:spPr>
          <a:xfrm rot="21050219">
            <a:off x="512076" y="5844338"/>
            <a:ext cx="1564657" cy="21811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1720" r="35006" b="-396"/>
          <a:stretch/>
        </p:blipFill>
        <p:spPr>
          <a:xfrm rot="21343648">
            <a:off x="2071773" y="5589710"/>
            <a:ext cx="1564522" cy="23152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19896" b="13175"/>
          <a:stretch/>
        </p:blipFill>
        <p:spPr>
          <a:xfrm rot="419786">
            <a:off x="5215395" y="5871357"/>
            <a:ext cx="1550559" cy="22924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5" t="14355" r="24684"/>
          <a:stretch/>
        </p:blipFill>
        <p:spPr>
          <a:xfrm rot="832572">
            <a:off x="5021967" y="2970053"/>
            <a:ext cx="1622156" cy="253827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t="11336" r="40935" b="15972"/>
          <a:stretch/>
        </p:blipFill>
        <p:spPr>
          <a:xfrm rot="21210411">
            <a:off x="1988253" y="2642203"/>
            <a:ext cx="1585419" cy="268071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493584" y="4112312"/>
            <a:ext cx="421898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dbl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寅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年は成長する年。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機能訓練で身体を鍛え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筋力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を目指しましょう！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円形吹き出し 44"/>
          <p:cNvSpPr/>
          <p:nvPr/>
        </p:nvSpPr>
        <p:spPr>
          <a:xfrm rot="21391075" flipH="1">
            <a:off x="5434055" y="5745894"/>
            <a:ext cx="700678" cy="421692"/>
          </a:xfrm>
          <a:prstGeom prst="wedgeEllipseCallout">
            <a:avLst>
              <a:gd name="adj1" fmla="val -36764"/>
              <a:gd name="adj2" fmla="val 880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 rot="21282321">
            <a:off x="5386136" y="5813994"/>
            <a:ext cx="823680" cy="261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8" t="1" r="15973" b="10131"/>
          <a:stretch/>
        </p:blipFill>
        <p:spPr>
          <a:xfrm rot="544720">
            <a:off x="3641540" y="5583472"/>
            <a:ext cx="1558570" cy="2327738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945883" y="6986495"/>
            <a:ext cx="543019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はウイルス感染が収束して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マスク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トレーニングできますように！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5405</TotalTime>
  <Words>117</Words>
  <Application>Microsoft Office PowerPoint</Application>
  <PresentationFormat>ユーザー設定</PresentationFormat>
  <Paragraphs>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8" baseType="lpstr">
      <vt:lpstr>FangSong</vt:lpstr>
      <vt:lpstr>HGP教科書体</vt:lpstr>
      <vt:lpstr>HGP創英ﾌﾟﾚｾﾞﾝｽEB</vt:lpstr>
      <vt:lpstr>HGP創英角ﾎﾟｯﾌﾟ体</vt:lpstr>
      <vt:lpstr>HGP明朝B</vt:lpstr>
      <vt:lpstr>HG丸ｺﾞｼｯｸM-PRO</vt:lpstr>
      <vt:lpstr>Meiryo UI</vt:lpstr>
      <vt:lpstr>ＭＳ Ｐゴシック</vt:lpstr>
      <vt:lpstr>ＭＳ Ｐ明朝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556</cp:revision>
  <cp:lastPrinted>2021-12-27T01:47:21Z</cp:lastPrinted>
  <dcterms:created xsi:type="dcterms:W3CDTF">2013-10-15T00:44:33Z</dcterms:created>
  <dcterms:modified xsi:type="dcterms:W3CDTF">2021-12-27T10:04:04Z</dcterms:modified>
</cp:coreProperties>
</file>