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FF"/>
    <a:srgbClr val="FF0066"/>
    <a:srgbClr val="CC0000"/>
    <a:srgbClr val="FFCCFF"/>
    <a:srgbClr val="FF99FF"/>
    <a:srgbClr val="CCFFFF"/>
    <a:srgbClr val="008000"/>
    <a:srgbClr val="CC3399"/>
    <a:srgbClr val="A3E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 showGuides="1">
      <p:cViewPr>
        <p:scale>
          <a:sx n="78" d="100"/>
          <a:sy n="78" d="100"/>
        </p:scale>
        <p:origin x="1488" y="-522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FE05F-BAAC-45AA-BE77-336044B026E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0275" y="1233488"/>
            <a:ext cx="23352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59A44-1FB9-412A-AB0E-936E20A0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33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59A44-1FB9-412A-AB0E-936E20A03A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3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938370">
            <a:off x="5678401" y="8774117"/>
            <a:ext cx="1267161" cy="111913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368627">
            <a:off x="214601" y="8782872"/>
            <a:ext cx="1247337" cy="110162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6984" y="1727130"/>
            <a:ext cx="2597386" cy="18640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73" y="235307"/>
            <a:ext cx="727169" cy="86819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3" y="1728498"/>
            <a:ext cx="2597386" cy="1864062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5551008" y="154724"/>
            <a:ext cx="1494803" cy="1400878"/>
          </a:xfrm>
          <a:prstGeom prst="rect">
            <a:avLst/>
          </a:prstGeom>
          <a:solidFill>
            <a:schemeClr val="accent3"/>
          </a:solidFill>
          <a:ln w="31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5941" y="164701"/>
            <a:ext cx="5353317" cy="1380924"/>
          </a:xfrm>
          <a:prstGeom prst="rect">
            <a:avLst/>
          </a:prstGeom>
          <a:noFill/>
          <a:ln w="38100" cmpd="dbl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214290" y="450280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3"/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3"/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46460" y="279477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607711" y="221966"/>
            <a:ext cx="1373219" cy="1261383"/>
          </a:xfrm>
          <a:prstGeom prst="roundRect">
            <a:avLst>
              <a:gd name="adj" fmla="val 1235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2602775" y="865954"/>
            <a:ext cx="2544322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3"/>
                </a:solidFill>
                <a:effectLst/>
                <a:latin typeface="Century"/>
                <a:ea typeface="ＭＳ 明朝"/>
                <a:cs typeface="Times New Roman"/>
              </a:rPr>
              <a:t>And Salon </a:t>
            </a:r>
            <a:endParaRPr lang="ja-JP" sz="1050" kern="100" dirty="0">
              <a:solidFill>
                <a:schemeClr val="accent3"/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703630" y="656819"/>
            <a:ext cx="409130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Letter</a:t>
            </a:r>
            <a:r>
              <a:rPr lang="en-US" sz="24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 </a:t>
            </a:r>
            <a:r>
              <a:rPr lang="ja-JP" sz="28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angSong"/>
                <a:ea typeface="ＭＳ 明朝"/>
                <a:cs typeface="Andalus"/>
              </a:rPr>
              <a:t>～手紙～</a:t>
            </a:r>
            <a:endParaRPr lang="ja-JP" sz="105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43656" y="450280"/>
            <a:ext cx="1309688" cy="8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 smtClean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令和</a:t>
            </a:r>
            <a:r>
              <a:rPr lang="ja-JP" altLang="en-US" sz="1800" dirty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４</a:t>
            </a: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春</a:t>
            </a: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（№</a:t>
            </a:r>
            <a:r>
              <a:rPr kumimoji="1" lang="en-US" altLang="ja-JP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70</a:t>
            </a: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endParaRPr kumimoji="1" lang="ja-JP" altLang="ja-JP" sz="180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14290" y="1664272"/>
            <a:ext cx="6912768" cy="8443389"/>
          </a:xfrm>
          <a:prstGeom prst="rect">
            <a:avLst/>
          </a:prstGeom>
          <a:noFill/>
          <a:ln w="38100" cmpd="dbl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346891" y="2247487"/>
            <a:ext cx="4496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祝</a:t>
            </a:r>
            <a:r>
              <a:rPr kumimoji="1"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　開設９周年</a:t>
            </a:r>
            <a:endParaRPr lang="ja-JP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1826" y="8089154"/>
            <a:ext cx="6407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リハサロン鳥越は、４月で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開設９周年を迎えました。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これ</a:t>
            </a:r>
            <a:r>
              <a:rPr kumimoji="1"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も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皆様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のご愛顧の賜り物と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、心より</a:t>
            </a:r>
            <a:r>
              <a:rPr kumimoji="1"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感謝申し上げます。</a:t>
            </a:r>
            <a:endParaRPr kumimoji="1" lang="en-US" altLang="ja-JP" b="1" dirty="0" smtClean="0">
              <a:solidFill>
                <a:schemeClr val="tx2">
                  <a:lumMod val="7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これからも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、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末永く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皆様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に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愛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されますよう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スタッフ一同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努力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してまいります。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宜しくお願い申し上げます。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3693" y="7626121"/>
            <a:ext cx="286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【</a:t>
            </a:r>
            <a:r>
              <a:rPr lang="ja-JP" altLang="en-US" sz="24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不忍池</a:t>
            </a:r>
            <a:r>
              <a:rPr lang="ja-JP" altLang="en-US" sz="2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辨</a:t>
            </a:r>
            <a:r>
              <a:rPr lang="ja-JP" altLang="en-US" sz="24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天堂</a:t>
            </a:r>
            <a:r>
              <a:rPr kumimoji="1" lang="en-US" altLang="ja-JP" sz="2400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】</a:t>
            </a:r>
            <a:endParaRPr kumimoji="1" lang="ja-JP" altLang="en-US" sz="2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6" t="44228" r="18834" b="19005"/>
          <a:stretch/>
        </p:blipFill>
        <p:spPr>
          <a:xfrm>
            <a:off x="520684" y="3701530"/>
            <a:ext cx="6209994" cy="3913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図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938370">
            <a:off x="4516797" y="8393835"/>
            <a:ext cx="537864" cy="475032"/>
          </a:xfrm>
          <a:prstGeom prst="rect">
            <a:avLst/>
          </a:prstGeom>
        </p:spPr>
      </p:pic>
      <p:pic>
        <p:nvPicPr>
          <p:cNvPr id="38" name="Picture 2" descr="https://m.media-amazon.com/images/I/61Yh9moDL+L._AC_SL12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316" y="521596"/>
            <a:ext cx="1598812" cy="133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657639">
            <a:off x="224774" y="181071"/>
            <a:ext cx="577643" cy="510164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316443">
            <a:off x="177555" y="2329103"/>
            <a:ext cx="672083" cy="593572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35250">
            <a:off x="6356400" y="1734348"/>
            <a:ext cx="672083" cy="593572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9856667">
            <a:off x="6470111" y="3316350"/>
            <a:ext cx="490702" cy="433380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938370">
            <a:off x="6490218" y="4837861"/>
            <a:ext cx="559881" cy="494477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633499">
            <a:off x="6160569" y="4251538"/>
            <a:ext cx="735169" cy="649288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9927230">
            <a:off x="237679" y="4927471"/>
            <a:ext cx="515526" cy="455304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938370">
            <a:off x="474406" y="4260712"/>
            <a:ext cx="823249" cy="727079"/>
          </a:xfrm>
          <a:prstGeom prst="rect">
            <a:avLst/>
          </a:prstGeom>
        </p:spPr>
      </p:pic>
      <p:pic>
        <p:nvPicPr>
          <p:cNvPr id="36" name="Picture 2" descr="https://m.media-amazon.com/images/I/61Yh9moDL+L._AC_SL12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66" y="536045"/>
            <a:ext cx="1564060" cy="129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正方形/長方形 27"/>
          <p:cNvSpPr/>
          <p:nvPr/>
        </p:nvSpPr>
        <p:spPr>
          <a:xfrm>
            <a:off x="184215" y="8306844"/>
            <a:ext cx="6915605" cy="1300789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74598" y="112411"/>
            <a:ext cx="6912768" cy="7986384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4861973" y="9201698"/>
            <a:ext cx="412052" cy="1986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mail</a:t>
            </a:r>
            <a:endParaRPr kumimoji="1" lang="ja-JP" altLang="ja-JP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1747033" y="9754143"/>
            <a:ext cx="8733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34" name="図 33" descr="改3_SalonOldies英和logo_idea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16" y="9744103"/>
            <a:ext cx="1941414" cy="25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図 34" descr="改3_SalonOldies英和logo_idea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24" y="9728187"/>
            <a:ext cx="542616" cy="27560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416502" y="8712764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介護予防運動デイサービス</a:t>
            </a:r>
            <a:endParaRPr kumimoji="1" lang="ja-JP" altLang="ja-JP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245762" y="9069742"/>
            <a:ext cx="4409772" cy="83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160172" y="8622297"/>
            <a:ext cx="2857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16502" y="9330551"/>
            <a:ext cx="1737018" cy="21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担当者：阿邊・古屋</a:t>
            </a:r>
            <a:endParaRPr kumimoji="1" lang="ja-JP" altLang="ja-JP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5025953" y="8456269"/>
            <a:ext cx="1997075" cy="2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TEL:03-5823-4777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4998504" y="8688303"/>
            <a:ext cx="1997075" cy="24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FAX:03-5823-4779</a:t>
            </a: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4875469" y="9066886"/>
            <a:ext cx="385061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HP</a:t>
            </a:r>
            <a:endParaRPr kumimoji="1" lang="ja-JP" altLang="ja-JP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5209757" y="9210680"/>
            <a:ext cx="1334812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 smtClean="0">
                <a:solidFill>
                  <a:srgbClr val="0070C0"/>
                </a:solidFill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w-ito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@sic-tky.com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176907" y="9043407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42304" y="9111234"/>
            <a:ext cx="4543425" cy="21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421341" y="8415814"/>
            <a:ext cx="3035093" cy="2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介護保険事業所指定番号：</a:t>
            </a: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1370603308</a:t>
            </a:r>
            <a:endParaRPr kumimoji="1" lang="ja-JP" altLang="ja-JP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3" t="4512" r="34050" b="3213"/>
          <a:stretch/>
        </p:blipFill>
        <p:spPr>
          <a:xfrm>
            <a:off x="416502" y="5461566"/>
            <a:ext cx="1496672" cy="238351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t="6048" r="35114" b="3563"/>
          <a:stretch/>
        </p:blipFill>
        <p:spPr>
          <a:xfrm>
            <a:off x="828190" y="1927297"/>
            <a:ext cx="1521887" cy="23950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6" t="7466" r="23416"/>
          <a:stretch/>
        </p:blipFill>
        <p:spPr>
          <a:xfrm>
            <a:off x="5363825" y="5356337"/>
            <a:ext cx="1619543" cy="240228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7" t="9633" r="23416" b="4630"/>
          <a:stretch/>
        </p:blipFill>
        <p:spPr>
          <a:xfrm>
            <a:off x="2760348" y="1943270"/>
            <a:ext cx="1632189" cy="240733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6" t="7376" r="24479" b="1786"/>
          <a:stretch/>
        </p:blipFill>
        <p:spPr>
          <a:xfrm>
            <a:off x="4724106" y="1948820"/>
            <a:ext cx="1592377" cy="237259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 t="4631" r="32987"/>
          <a:stretch/>
        </p:blipFill>
        <p:spPr>
          <a:xfrm>
            <a:off x="2092909" y="5406215"/>
            <a:ext cx="1334881" cy="236294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15972" r="21765"/>
          <a:stretch/>
        </p:blipFill>
        <p:spPr>
          <a:xfrm>
            <a:off x="3600023" y="5375595"/>
            <a:ext cx="1630565" cy="2383031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1491574" y="682555"/>
            <a:ext cx="42788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5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足首の柔軟性</a:t>
            </a:r>
            <a:r>
              <a:rPr lang="ja-JP" altLang="en-US" sz="25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に効果</a:t>
            </a:r>
            <a:r>
              <a:rPr lang="ja-JP" altLang="en-US" sz="25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sz="25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</a:t>
            </a:r>
            <a:endParaRPr lang="en-US" altLang="ja-JP" sz="2500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5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膝</a:t>
            </a:r>
            <a:r>
              <a:rPr lang="ja-JP" altLang="en-US" sz="25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sz="25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</a:t>
            </a:r>
            <a:r>
              <a:rPr lang="ja-JP" altLang="en-US" sz="25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の筋肉を強化</a:t>
            </a:r>
            <a:r>
              <a:rPr lang="ja-JP" altLang="en-US" sz="25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endParaRPr lang="en-US" altLang="ja-JP" sz="2500" b="1" dirty="0" smtClean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5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つまずき予防にも</a:t>
            </a:r>
            <a:r>
              <a:rPr lang="ja-JP" altLang="en-US" sz="2500" b="1" dirty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効果的</a:t>
            </a:r>
            <a:r>
              <a:rPr lang="ja-JP" altLang="en-US" sz="25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！</a:t>
            </a:r>
            <a:endParaRPr lang="en-US" altLang="ja-JP" sz="25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389544" y="4441282"/>
            <a:ext cx="4487619" cy="861774"/>
          </a:xfrm>
          <a:prstGeom prst="rect">
            <a:avLst/>
          </a:prstGeom>
          <a:noFill/>
          <a:ln w="38100">
            <a:solidFill>
              <a:srgbClr val="FF669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5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太もも、すね、ふくら</a:t>
            </a:r>
            <a:r>
              <a:rPr lang="ja-JP" altLang="en-US" sz="25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はぎ</a:t>
            </a:r>
            <a:r>
              <a:rPr lang="ja-JP" altLang="en-US" sz="2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25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鍛えて</a:t>
            </a:r>
            <a:endParaRPr lang="en-US" altLang="ja-JP" sz="25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春</a:t>
            </a:r>
            <a:r>
              <a:rPr lang="ja-JP" altLang="en-US" sz="25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の公園を散歩しましょう</a:t>
            </a:r>
            <a:r>
              <a:rPr lang="ja-JP" altLang="en-US" sz="25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！</a:t>
            </a:r>
            <a:endParaRPr lang="en-US" altLang="ja-JP" sz="25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364974" y="102872"/>
            <a:ext cx="447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●　ステッパー　●</a:t>
            </a:r>
            <a:endParaRPr kumimoji="1" lang="ja-JP" altLang="en-US" sz="3600" b="1" dirty="0">
              <a:solidFill>
                <a:srgbClr val="FF0000"/>
              </a:solidFill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317336">
            <a:off x="6449951" y="185650"/>
            <a:ext cx="563483" cy="497658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938370">
            <a:off x="298960" y="3372616"/>
            <a:ext cx="409978" cy="362085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199876">
            <a:off x="5413032" y="1496746"/>
            <a:ext cx="425776" cy="376038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462254">
            <a:off x="1404917" y="1538192"/>
            <a:ext cx="343269" cy="303169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938370">
            <a:off x="6430306" y="2656319"/>
            <a:ext cx="483722" cy="4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4432</TotalTime>
  <Words>137</Words>
  <Application>Microsoft Office PowerPoint</Application>
  <PresentationFormat>ユーザー設定</PresentationFormat>
  <Paragraphs>34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6" baseType="lpstr">
      <vt:lpstr>FangSong</vt:lpstr>
      <vt:lpstr>HGP教科書体</vt:lpstr>
      <vt:lpstr>HGP創英ﾌﾟﾚｾﾞﾝｽEB</vt:lpstr>
      <vt:lpstr>HGP明朝B</vt:lpstr>
      <vt:lpstr>HG丸ｺﾞｼｯｸM-PRO</vt:lpstr>
      <vt:lpstr>Meiryo UI</vt:lpstr>
      <vt:lpstr>ＭＳ Ｐゴシック</vt:lpstr>
      <vt:lpstr>ＭＳ 明朝</vt:lpstr>
      <vt:lpstr>Andalus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阿邊 啓太</cp:lastModifiedBy>
  <cp:revision>356</cp:revision>
  <cp:lastPrinted>2022-04-04T06:47:19Z</cp:lastPrinted>
  <dcterms:created xsi:type="dcterms:W3CDTF">2013-10-15T00:44:33Z</dcterms:created>
  <dcterms:modified xsi:type="dcterms:W3CDTF">2022-04-04T06:52:11Z</dcterms:modified>
</cp:coreProperties>
</file>